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Merriweather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Merriweather-bold.fntdata"/><Relationship Id="rId10" Type="http://schemas.openxmlformats.org/officeDocument/2006/relationships/slide" Target="slides/slide5.xml"/><Relationship Id="rId21" Type="http://schemas.openxmlformats.org/officeDocument/2006/relationships/font" Target="fonts/Merriweather-regular.fntdata"/><Relationship Id="rId13" Type="http://schemas.openxmlformats.org/officeDocument/2006/relationships/slide" Target="slides/slide8.xml"/><Relationship Id="rId24" Type="http://schemas.openxmlformats.org/officeDocument/2006/relationships/font" Target="fonts/Merriweather-boldItalic.fntdata"/><Relationship Id="rId12" Type="http://schemas.openxmlformats.org/officeDocument/2006/relationships/slide" Target="slides/slide7.xml"/><Relationship Id="rId23" Type="http://schemas.openxmlformats.org/officeDocument/2006/relationships/font" Target="fonts/Merriweather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d07930ef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3d07930ef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1f0f64954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1f0f64954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3d07930ef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3d07930ef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3aa729296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3aa729296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3b16f452e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3b16f452e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3b16f452eb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3b16f452eb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3b16f452e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3b16f452e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1f0f6495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1f0f6495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1f0f64954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1f0f64954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1f0f64954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1f0f64954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PeerPresents with TEAM___?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“Team fill-in-the-blank”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Tab Stability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Dependency issues haunted the group throughout development, resolution of Data page to be stable accessing tab.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Adjusted versions of peer dependencies!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Less words better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Better sooner than later (asking edition)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Maintain your project dependencies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Teammates are people too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How to become a world heavyweight champion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Technical lessons: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Error logs &amp; stack traces - general methodology, uncomfortably comfortable working through problems now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Developer toolkit - console tricks, variable and style editing, React Component tool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 Brumfield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 Smalley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Elliott Schwarzman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5650" y="111074"/>
            <a:ext cx="6559601" cy="48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SUMMARIZATION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REFLECTION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" sz="1800">
                <a:solidFill>
                  <a:schemeClr val="dk2"/>
                </a:solidFill>
              </a:rPr>
            </a:br>
            <a:r>
              <a:rPr lang="en" sz="1800">
                <a:solidFill>
                  <a:schemeClr val="dk2"/>
                </a:solidFill>
              </a:rPr>
              <a:t>CHANGES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Summarize their individual contribution to the project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Reflect on their experience (answer at least 3 questions)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What went well on your team? What didn't go well?</a:t>
            </a:r>
            <a:br>
              <a:rPr lang="en"/>
            </a:b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What surprised you about the capstone project experience?</a:t>
            </a:r>
            <a:br>
              <a:rPr lang="en"/>
            </a:b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What did you learn about computer science? What did you learn about teamwork?</a:t>
            </a:r>
            <a:br>
              <a:rPr lang="en"/>
            </a:b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Discuss a challenge that you encountered on this project, and how you overcame that challenge.</a:t>
            </a:r>
            <a:br>
              <a:rPr lang="en"/>
            </a:b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If you had a do-over, what would you do differently?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Setup 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all had difficulties setting up project due to dependencies and unique system requirements.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 think if I were to do this project again, I would setup Ubuntu right away and run the project through that. Would have had </a:t>
            </a:r>
            <a:r>
              <a:rPr lang="en"/>
              <a:t>similar</a:t>
            </a:r>
            <a:r>
              <a:rPr lang="en"/>
              <a:t> setup and configurations as the rest of the group.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 Axis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Modified the Y axis </a:t>
            </a:r>
            <a:r>
              <a:rPr lang="en"/>
              <a:t>button</a:t>
            </a:r>
            <a:r>
              <a:rPr lang="en"/>
              <a:t> to toggle between “total” and “average”.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Created</a:t>
            </a:r>
            <a:r>
              <a:rPr lang="en"/>
              <a:t> an array to store the </a:t>
            </a:r>
            <a:r>
              <a:rPr lang="en"/>
              <a:t>values of y from each object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Returned a ternary operator that if “true” displays “total”  if “false” displays “average”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Hover and Bar Configuration 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Hover: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Used an “events{[]}” feature to create a flyout that </a:t>
            </a:r>
            <a:r>
              <a:rPr lang="en"/>
              <a:t>displays </a:t>
            </a:r>
            <a:r>
              <a:rPr lang="en"/>
              <a:t>information for the bar. Able to display specific information about each bar on graph.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Bar Configuration: 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Original setup had bars sliding off the page.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Fix: Added “domain{[0,5]}” in the VictoryAxis to limit the domain of the bars.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Large cover charge but free re-entry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Constructing dataset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Helpers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Sprint4uSprint2me4meirl: late start for development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Optimization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Co-dependent tasks; interfacing with each other’s code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If it works, we commits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"/>
              <a:t>Generics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"/>
              <a:t>Unnecessary Overhead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"/>
              <a:t>getTeam()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Updating an Existing Project: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Functionality but not </a:t>
            </a:r>
            <a:r>
              <a:rPr i="1" lang="en"/>
              <a:t>your</a:t>
            </a:r>
            <a:r>
              <a:rPr lang="en"/>
              <a:t> functionality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Telephone: context loss over time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Documentation exists, you should read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It work(</a:t>
            </a:r>
            <a:r>
              <a:rPr i="1" lang="en"/>
              <a:t>ed</a:t>
            </a:r>
            <a:r>
              <a:rPr lang="en"/>
              <a:t>): library management &amp; upkeep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Type Selection, “Dataset Tree,” &amp; Adding Graphs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Skills</a:t>
            </a:r>
            <a:endParaRPr sz="6400"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Surprisingly NPM &amp; Git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JavaScript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Async/Await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Destructuring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Closures, scope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Anonymous, Arrow functions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React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states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props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</a:t>
            </a:r>
            <a:r>
              <a:rPr lang="en"/>
              <a:t>lass and functional components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Improved debugging: stack traces, error logs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Markdown syntax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What went well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No pushups: Communication, attention, patience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Suprise!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We laughed, we cried, we did it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TEAM___?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Gracious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What I need to work 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Challenge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DB Access: dev tools + dataset tree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/>
              <a:t>Do-over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Commits, pushes &amp; tasks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/>
              <a:t>Linux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Reflections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